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96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8596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468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261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4058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3185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35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675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8571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22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893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86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112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860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89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3276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4357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590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7AD1447-1754-4BBE-9BBF-41BB21515927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FAE4A-C13B-4B00-9D2F-CF0B130997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802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alculator.carbonfootprint.com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6B94A-DD05-4C2E-A750-18A58A7B1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8643" y="2364398"/>
            <a:ext cx="8414714" cy="1119781"/>
          </a:xfrm>
        </p:spPr>
        <p:txBody>
          <a:bodyPr/>
          <a:lstStyle/>
          <a:p>
            <a:r>
              <a:rPr lang="ru-RU" dirty="0"/>
              <a:t>Углеродный след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1C50405-6067-4280-9FF1-5F2D1EE3A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8815" y="5063788"/>
            <a:ext cx="5720088" cy="1539765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Выполнил: Коньков максим</a:t>
            </a:r>
          </a:p>
          <a:p>
            <a:r>
              <a:rPr lang="ru-RU" dirty="0"/>
              <a:t>Группа: Икпи-33</a:t>
            </a:r>
          </a:p>
          <a:p>
            <a:r>
              <a:rPr lang="ru-RU" dirty="0"/>
              <a:t>Кафедра: </a:t>
            </a:r>
            <a:r>
              <a:rPr lang="ru-RU" dirty="0" err="1"/>
              <a:t>пиивт</a:t>
            </a:r>
            <a:endParaRPr lang="ru-RU" dirty="0"/>
          </a:p>
          <a:p>
            <a:r>
              <a:rPr lang="ru-RU" dirty="0"/>
              <a:t>дисциплина: Программирование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826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096FA4-B412-492E-ABE4-4723B0ABD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764209"/>
            <a:ext cx="8825658" cy="3329581"/>
          </a:xfrm>
        </p:spPr>
        <p:txBody>
          <a:bodyPr/>
          <a:lstStyle/>
          <a:p>
            <a:pPr algn="ctr"/>
            <a:r>
              <a:rPr lang="ru-RU" dirty="0"/>
              <a:t>Спасибо за внимание и извините меня…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8EE1F1-D9C3-40C7-92F5-66385BB11C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348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3EE10-2CAB-4DC0-B433-62DADA3C5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8642" y="5580993"/>
            <a:ext cx="8414715" cy="1009412"/>
          </a:xfrm>
        </p:spPr>
        <p:txBody>
          <a:bodyPr/>
          <a:lstStyle/>
          <a:p>
            <a:pPr algn="ctr"/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b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Термин «углеродный след» появился в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2004 году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 результате кампании по информированию общественности, проведенной британской нефтяной компанией British Petroleum.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A040F2-A02A-4C7F-9F2A-5DD6808F9BF1}"/>
              </a:ext>
            </a:extLst>
          </p:cNvPr>
          <p:cNvSpPr txBox="1"/>
          <p:nvPr/>
        </p:nvSpPr>
        <p:spPr>
          <a:xfrm>
            <a:off x="3049314" y="398658"/>
            <a:ext cx="60933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Что такое углеродный след?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AutoShape 2" descr="Как уменьшить углеродный след: транспорт, осознанное потребление,  сортировка мусора – новости Украины | ЭкоПолитика">
            <a:extLst>
              <a:ext uri="{FF2B5EF4-FFF2-40B4-BE49-F238E27FC236}">
                <a16:creationId xmlns:a16="http://schemas.microsoft.com/office/drawing/2014/main" id="{9002C5FF-847E-4AAB-8B00-8D98C10D37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4" descr="Как уменьшить углеродный след: транспорт, осознанное потребление,  сортировка мусора – новости Украины | ЭкоПолитика">
            <a:extLst>
              <a:ext uri="{FF2B5EF4-FFF2-40B4-BE49-F238E27FC236}">
                <a16:creationId xmlns:a16="http://schemas.microsoft.com/office/drawing/2014/main" id="{A77E0129-0574-43E8-B85A-8EC9C119AE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6" descr="Как уменьшить углеродный след: транспорт, осознанное потребление,  сортировка мусора – новости Украины | ЭкоПолитика">
            <a:extLst>
              <a:ext uri="{FF2B5EF4-FFF2-40B4-BE49-F238E27FC236}">
                <a16:creationId xmlns:a16="http://schemas.microsoft.com/office/drawing/2014/main" id="{A565F44F-B64B-4808-97C7-3D371D5BB3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A069CBB-A1D2-4381-98EB-3F5397E37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173" y="1346106"/>
            <a:ext cx="6447652" cy="416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1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05604A-F95E-4811-BF1C-3411F33847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2594" y="5959365"/>
            <a:ext cx="6166812" cy="1797269"/>
          </a:xfrm>
        </p:spPr>
        <p:txBody>
          <a:bodyPr/>
          <a:lstStyle/>
          <a:p>
            <a:pPr algn="ctr"/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Идея была проста – 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донести до сознания общества масштаб его воздействия на окружающую среду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Для этого был создал 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специальный калькулятор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который должен был донести, что за загрязнение окружающей среды ответственны не только промышленность, но и деятельность самого человека.</a:t>
            </a:r>
            <a:b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2054" name="Picture 6" descr="Тема «углеродный след» – Новости – Аналитика и экспертиза – Национальный  исследовательский университет «Высшая школа экономики»">
            <a:extLst>
              <a:ext uri="{FF2B5EF4-FFF2-40B4-BE49-F238E27FC236}">
                <a16:creationId xmlns:a16="http://schemas.microsoft.com/office/drawing/2014/main" id="{3C21F8ED-31EB-4D6E-8C74-C3BE50192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304" y="667406"/>
            <a:ext cx="5863392" cy="390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51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24B4B8-002C-4D84-8104-DD20E00EB490}"/>
              </a:ext>
            </a:extLst>
          </p:cNvPr>
          <p:cNvSpPr txBox="1"/>
          <p:nvPr/>
        </p:nvSpPr>
        <p:spPr>
          <a:xfrm>
            <a:off x="6096000" y="1166812"/>
            <a:ext cx="5680844" cy="4524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Сегодня углеродный след – это официальный экологический термин, признанный международными организациями. Он выражает в числовой форме,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сколько килограммов парниковых газов генерирует организация или деятельность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При расчете обычно учитываются выбросы углекислого газа, метана, закиси азота и других вредных газов. Результат представлен в виде так называемого эквивалента CO2. В углеродном следе учитываются не только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прямые, но и косвенные выбросы СО2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Прямые выбросы возникают от сжигания топлива, косвенные – от использования материалов и продукции, при производстве которой затрачена энергия. Углеродный след рассчитывается в единицу времени (день, месяц, год) и на единицу продукции, процесса, на 1 человека (конкретного или среднего по стране).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Picture 2" descr="Углеродный след и с чем его едят | Газета СФУ «Сибирский форум.  Интеллектуальный диалог»">
            <a:extLst>
              <a:ext uri="{FF2B5EF4-FFF2-40B4-BE49-F238E27FC236}">
                <a16:creationId xmlns:a16="http://schemas.microsoft.com/office/drawing/2014/main" id="{3CE3C744-3C63-4A2D-A7CE-765D44414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78" y="1166812"/>
            <a:ext cx="5429250" cy="452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640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35786D-0FD8-4699-8A04-4AB37E875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979" y="1813034"/>
            <a:ext cx="5864773" cy="4761186"/>
          </a:xfrm>
        </p:spPr>
        <p:txBody>
          <a:bodyPr/>
          <a:lstStyle/>
          <a:p>
            <a:pPr algn="just"/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Существует несколько методов расчета углеродного следа.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Некоторые из них являются строго отраслевыми и отражают специфику конкретной отрасли. 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Расчет углеродного следа требует комплексного подхода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Например, при оценке экологической нагрузки одного полета на самолете учитывается не только сожженное топливо, но и выбросы, связанные с производством и обслуживанием самого самолёта, добычей и переработкой топлива, а также всей инфраструктурой аэропорта. 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коммерческих продуктов расчет охватывает полный жизненный цикл – от добычи сырья до утилизации.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Однако мы не нуждаемся в подсчёте выбросов компаний,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нам нужно посчитать свой индивидуальный ежедневный углеродный след, куда входят базовые характеристики расчёта конкретно </a:t>
            </a:r>
            <a:r>
              <a:rPr lang="ru-RU" sz="18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вашего углеродного следа</a:t>
            </a: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A5F40-588A-495E-A403-4C17FE54081E}"/>
              </a:ext>
            </a:extLst>
          </p:cNvPr>
          <p:cNvSpPr txBox="1"/>
          <p:nvPr/>
        </p:nvSpPr>
        <p:spPr>
          <a:xfrm>
            <a:off x="2054114" y="591236"/>
            <a:ext cx="8083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Какие есть способы подсчёта углеродного следа?</a:t>
            </a:r>
          </a:p>
        </p:txBody>
      </p:sp>
      <p:pic>
        <p:nvPicPr>
          <p:cNvPr id="9" name="Picture 2" descr="Углеродный след – Бесплатные иконки: экология и окружающая среда">
            <a:extLst>
              <a:ext uri="{FF2B5EF4-FFF2-40B4-BE49-F238E27FC236}">
                <a16:creationId xmlns:a16="http://schemas.microsoft.com/office/drawing/2014/main" id="{82505438-EAD0-459E-9511-B7D3EE757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6956" y="2078850"/>
            <a:ext cx="3733858" cy="373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027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Углеродный след: главный экологический вопрос человечества — полезная  статья от Brucite+">
            <a:extLst>
              <a:ext uri="{FF2B5EF4-FFF2-40B4-BE49-F238E27FC236}">
                <a16:creationId xmlns:a16="http://schemas.microsoft.com/office/drawing/2014/main" id="{00598544-6586-4450-B237-F5D4DAA22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742" y="606973"/>
            <a:ext cx="9792268" cy="586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751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892A96-6DAD-45BE-A517-F8224ACD2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521158"/>
            <a:ext cx="8825658" cy="3815683"/>
          </a:xfrm>
        </p:spPr>
        <p:txBody>
          <a:bodyPr/>
          <a:lstStyle/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Мы будем использовать калькулятор с сайта: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https://calculator.carbonfootprint.com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сайте калькулятора углеродного следа можно рассчитать выбросы CO2 по следующим шагам…</a:t>
            </a:r>
            <a:endParaRPr lang="ru-RU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669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D2F7E17-34A3-4285-8904-DD054C1CA8E8}"/>
              </a:ext>
            </a:extLst>
          </p:cNvPr>
          <p:cNvSpPr txBox="1"/>
          <p:nvPr/>
        </p:nvSpPr>
        <p:spPr>
          <a:xfrm flipH="1">
            <a:off x="7148346" y="1582340"/>
            <a:ext cx="398867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Таким образом, углеродный след относится в первую очередь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 изменению климата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Это, вероятно, будет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одной из самых серьезных проблем для будущих поколений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Цель подсчета тонн CO2, выбрасываемых в атмосферу каждый год, заключается в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определении самых больших источников выбросов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Многие анализы показывают, что, как ни парадоксально, в их число входят </a:t>
            </a: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домохозяйства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146" name="Picture 2" descr="Углеродный след">
            <a:extLst>
              <a:ext uri="{FF2B5EF4-FFF2-40B4-BE49-F238E27FC236}">
                <a16:creationId xmlns:a16="http://schemas.microsoft.com/office/drawing/2014/main" id="{D7D4E623-A92D-48A4-ACB7-DD3FC0F2D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193" y="1403131"/>
            <a:ext cx="4837807" cy="4837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E502DD-E1F5-4A95-83FA-F740665AB97E}"/>
              </a:ext>
            </a:extLst>
          </p:cNvPr>
          <p:cNvSpPr txBox="1"/>
          <p:nvPr/>
        </p:nvSpPr>
        <p:spPr>
          <a:xfrm>
            <a:off x="3049314" y="337577"/>
            <a:ext cx="6093372" cy="530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 зачем его считать?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770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2B0FA6-67EF-49E8-B0D0-A791DB9528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715814"/>
            <a:ext cx="3748121" cy="4795345"/>
          </a:xfrm>
        </p:spPr>
        <p:txBody>
          <a:bodyPr/>
          <a:lstStyle/>
          <a:p>
            <a:pPr algn="just"/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Повышение осведомленности общественности об углеродном следе направлено на изменение привычек, решений о покупках и стиля жизни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Все большая часть граждан хочет активно участвовать в улучшении состояния окружающей среды. Знание того, какие процессы оказывают наибольшую нагрузку на атмосферу, может стать важным аргументом и мотивацией.</a:t>
            </a:r>
            <a:b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7170" name="Picture 2" descr="Более 20 800 работ на тему «углеродный след фотографии»: стоковые фото,  картинки и изображения royalty-free - iStock">
            <a:extLst>
              <a:ext uri="{FF2B5EF4-FFF2-40B4-BE49-F238E27FC236}">
                <a16:creationId xmlns:a16="http://schemas.microsoft.com/office/drawing/2014/main" id="{49946234-19C5-405C-9C39-030FC4F4A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784" y="2080620"/>
            <a:ext cx="58293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609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477</Words>
  <Application>Microsoft Office PowerPoint</Application>
  <PresentationFormat>Широкоэкранный</PresentationFormat>
  <Paragraphs>16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Times New Roman</vt:lpstr>
      <vt:lpstr>Wingdings 3</vt:lpstr>
      <vt:lpstr>Ион</vt:lpstr>
      <vt:lpstr>Углеродный след </vt:lpstr>
      <vt:lpstr>  Термин «углеродный след» появился в 2004 году в результате кампании по информированию общественности, проведенной британской нефтяной компанией British Petroleum.</vt:lpstr>
      <vt:lpstr>Идея была проста – донести до сознания общества масштаб его воздействия на окружающую среду. Для этого был создал специальный калькулятор, который должен был донести, что за загрязнение окружающей среды ответственны не только промышленность, но и деятельность самого человека. </vt:lpstr>
      <vt:lpstr>Презентация PowerPoint</vt:lpstr>
      <vt:lpstr>Существует несколько методов расчета углеродного следа. Некоторые из них являются строго отраслевыми и отражают специфику конкретной отрасли. Расчет углеродного следа требует комплексного подхода. Например, при оценке экологической нагрузки одного полета на самолете учитывается не только сожженное топливо, но и выбросы, связанные с производством и обслуживанием самого самолёта, добычей и переработкой топлива, а также всей инфраструктурой аэропорта. Для коммерческих продуктов расчет охватывает полный жизненный цикл – от добычи сырья до утилизации. Однако мы не нуждаемся в подсчёте выбросов компаний, нам нужно посчитать свой индивидуальный ежедневный углеродный след, куда входят базовые характеристики расчёта конкретно вашего углеродного следа. </vt:lpstr>
      <vt:lpstr>Презентация PowerPoint</vt:lpstr>
      <vt:lpstr>Мы будем использовать калькулятор с сайта: https://calculator.carbonfootprint.com  На сайте калькулятора углеродного следа можно рассчитать выбросы CO2 по следующим шагам…</vt:lpstr>
      <vt:lpstr>Презентация PowerPoint</vt:lpstr>
      <vt:lpstr>Повышение осведомленности общественности об углеродном следе направлено на изменение привычек, решений о покупках и стиля жизни. Все большая часть граждан хочет активно участвовать в улучшении состояния окружающей среды. Знание того, какие процессы оказывают наибольшую нагрузку на атмосферу, может стать важным аргументом и мотивацией. </vt:lpstr>
      <vt:lpstr>Спасибо за внимание и извините меня…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Углеродный след </dc:title>
  <dc:creator>Максим Коньков</dc:creator>
  <cp:lastModifiedBy>Максим Коньков</cp:lastModifiedBy>
  <cp:revision>10</cp:revision>
  <dcterms:created xsi:type="dcterms:W3CDTF">2024-05-31T14:22:25Z</dcterms:created>
  <dcterms:modified xsi:type="dcterms:W3CDTF">2024-05-31T15:27:32Z</dcterms:modified>
</cp:coreProperties>
</file>

<file path=docProps/thumbnail.jpeg>
</file>